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94"/>
  </p:notesMasterIdLst>
  <p:sldIdLst>
    <p:sldId id="287" r:id="rId66"/>
    <p:sldId id="288" r:id="rId67"/>
    <p:sldId id="291" r:id="rId68"/>
    <p:sldId id="289" r:id="rId69"/>
    <p:sldId id="290" r:id="rId70"/>
    <p:sldId id="296" r:id="rId71"/>
    <p:sldId id="299" r:id="rId72"/>
    <p:sldId id="314" r:id="rId73"/>
    <p:sldId id="300" r:id="rId74"/>
    <p:sldId id="301" r:id="rId75"/>
    <p:sldId id="302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293" r:id="rId84"/>
    <p:sldId id="311" r:id="rId85"/>
    <p:sldId id="312" r:id="rId86"/>
    <p:sldId id="313" r:id="rId87"/>
    <p:sldId id="315" r:id="rId88"/>
    <p:sldId id="292" r:id="rId89"/>
    <p:sldId id="294" r:id="rId90"/>
    <p:sldId id="295" r:id="rId91"/>
    <p:sldId id="297" r:id="rId92"/>
    <p:sldId id="298" r:id="rId93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296"/>
            <p14:sldId id="299"/>
            <p14:sldId id="314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293"/>
            <p14:sldId id="311"/>
            <p14:sldId id="312"/>
            <p14:sldId id="313"/>
            <p14:sldId id="315"/>
            <p14:sldId id="292"/>
            <p14:sldId id="294"/>
            <p14:sldId id="295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706" autoAdjust="0"/>
  </p:normalViewPr>
  <p:slideViewPr>
    <p:cSldViewPr snapToGrid="0">
      <p:cViewPr varScale="1">
        <p:scale>
          <a:sx n="120" d="100"/>
          <a:sy n="120" d="100"/>
        </p:scale>
        <p:origin x="252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76" Type="http://schemas.openxmlformats.org/officeDocument/2006/relationships/slide" Target="slides/slide11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97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87" Type="http://schemas.openxmlformats.org/officeDocument/2006/relationships/slide" Target="slides/slide22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presProps" Target="pres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24.04.2023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2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41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24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4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3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51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3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5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17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60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21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22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53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52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4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19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3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48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10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3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18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58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2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4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45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3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39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3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55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4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2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20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42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4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5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5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25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3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9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3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40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33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3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23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24.04.2023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24.04.2023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24.04.2023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24.04.2023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24.04.2023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24.04.2023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24.04.2023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24.04.2023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24.04.2023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24.04.2023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24.04.2023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24.04.2023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39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24.04.2023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24.04.2023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24.04.2023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24.04.2023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Der britische Mathematiker 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Schlug als Nachweise von Intelligenz das „Imitation Game“ vor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Heute eher bekannt als Turing-Test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F35D2731-DE19-C167-2FF2-EBB7CC3458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55" y="1414464"/>
            <a:ext cx="3232073" cy="4429746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0E37DE-B39C-0C8D-4103-427856B02AF1}"/>
              </a:ext>
            </a:extLst>
          </p:cNvPr>
          <p:cNvSpPr txBox="1"/>
          <p:nvPr/>
        </p:nvSpPr>
        <p:spPr>
          <a:xfrm>
            <a:off x="7241555" y="5837709"/>
            <a:ext cx="323207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Alan Turing [18]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1"/>
            <a:ext cx="6847083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Maschinelles Lernen (ML) ist ein Teilgebiet der KI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zur Bewertung des Algorithmus wird zusätzlich benötigt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als Feedback genutzt werden um Algorithmus anzupassen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755E6AB7-0889-6475-6C0C-4E7ECC526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02" y="1414799"/>
            <a:ext cx="3728784" cy="2513389"/>
          </a:xfrm>
        </p:spPr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5" y="4396807"/>
            <a:ext cx="4375139" cy="1544608"/>
          </a:xfrm>
        </p:spPr>
      </p:pic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des Modells findet in aufeinanderfolgenden Schichten statt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841547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2" y="5738766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70A57C-FC14-7D44-020C-E094AB1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Netzeingabe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06B94D2-79F2-E5AC-005F-07C6E49980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Alle Kanten besitzen ein Gewicht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Ausgabe jedes Neurons wird mit diesem Gewicht multipliziert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Eingabe jedes Neurons ist die Summe aller Ausgaben der Neuronen, die eine Kante zu dem jeweiligen Neuron besitzen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Im Beispiel rechts beträgt die Netzeingabe 0,91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8D3A23B-698D-82F1-0CBF-C74543AAA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7" y="1414799"/>
            <a:ext cx="4144585" cy="244655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5FDB00-0EEC-D512-6C35-903A34AB9713}"/>
              </a:ext>
            </a:extLst>
          </p:cNvPr>
          <p:cNvSpPr txBox="1"/>
          <p:nvPr/>
        </p:nvSpPr>
        <p:spPr>
          <a:xfrm>
            <a:off x="6240384" y="3889446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o1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w1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o2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w2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o3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w3 = 0,8 · 0,6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0,3 · 0,5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0,4 · 0,7 = 0,91</a:t>
            </a:r>
            <a:endParaRPr lang="de-DE" sz="14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47B349-B1BA-DB07-EA6E-1E96525C4E2B}"/>
              </a:ext>
            </a:extLst>
          </p:cNvPr>
          <p:cNvSpPr txBox="1"/>
          <p:nvPr/>
        </p:nvSpPr>
        <p:spPr>
          <a:xfrm>
            <a:off x="6240385" y="4278971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Berechnung Netzeingabe [2, vgl. S.29]</a:t>
            </a:r>
          </a:p>
        </p:txBody>
      </p:sp>
    </p:spTree>
    <p:extLst>
      <p:ext uri="{BB962C8B-B14F-4D97-AF65-F5344CB8AC3E}">
        <p14:creationId xmlns:p14="http://schemas.microsoft.com/office/powerpoint/2010/main" val="195871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DC120-4992-CFA1-7A9B-11EEC96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9E80DF-98D2-5544-94D8-AB97B574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Die vorhin bestimmte Netzeingabe wird an eine Aktivierungsfunktion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Diese Aktivierungsfunktion bestimmt, welche Ausgabe das Neuron ausgibt</a:t>
            </a:r>
          </a:p>
          <a:p>
            <a:pPr marL="285750" indent="-285750">
              <a:buFontTx/>
              <a:buChar char="-"/>
            </a:pPr>
            <a:r>
              <a:rPr lang="de-DE" dirty="0"/>
              <a:t>Es existieren viele verschiedene Aktivierungsfunktionen, die je nach Anwendung besser oder schlechter geeignet sind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DL ist die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üblich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f(</a:t>
            </a:r>
            <a:r>
              <a:rPr lang="de-DE" dirty="0" err="1"/>
              <a:t>net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(0;net)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Positive Netzeingaben werden als Ausgabe verwendet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Bei negativen Netzeingaben gibt das Neuron 0 als Ausgabe aus</a:t>
            </a:r>
          </a:p>
        </p:txBody>
      </p:sp>
    </p:spTree>
    <p:extLst>
      <p:ext uri="{BB962C8B-B14F-4D97-AF65-F5344CB8AC3E}">
        <p14:creationId xmlns:p14="http://schemas.microsoft.com/office/powerpoint/2010/main" val="177769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Danach werden 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 Vorhersage wird mit dem tatsächlichen Zielwert verglichen und ein Verlustscore berechnet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 err="1"/>
              <a:t>Overfitting</a:t>
            </a:r>
            <a:endParaRPr lang="de-DE" b="1" u="sng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 deutsch: Überanpassung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lernt Eigenheiten der Trainingsdaten auswendig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Erlernt mögliche irrelevante Muster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Nicht mehr in der Lage das eigentliche Problem generalisiert zu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Mögliche Lösungen: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Zusätzliche Daten beschaffen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Komplexität des Modells verringern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Dropout-Regularisierung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 err="1"/>
              <a:t>Underfitting</a:t>
            </a:r>
            <a:endParaRPr lang="de-DE" b="1" u="sng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 deutsch: Unteranpassung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hat noch nicht alle Zusammenhänge im Datensatz erkannt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Noch keine sinnvollen Repräsentationen gefunden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Mögliche Lösungen: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Komplexität des Modells erhöhen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Trainingsdurchläufen erhöhen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 err="1"/>
              <a:t>Overfitting</a:t>
            </a:r>
            <a:r>
              <a:rPr lang="de-DE" dirty="0"/>
              <a:t> und </a:t>
            </a:r>
            <a:r>
              <a:rPr lang="de-DE" dirty="0" err="1"/>
              <a:t>Underfitting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3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F78A5C-DF41-4294-09C6-C2E3466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2b) Künstliche Intelligenz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Vor- und Nachteile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7271298-366F-A38B-CB09-60085FF17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850682"/>
              </p:ext>
            </p:extLst>
          </p:nvPr>
        </p:nvGraphicFramePr>
        <p:xfrm>
          <a:off x="627063" y="1414463"/>
          <a:ext cx="8204198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099">
                  <a:extLst>
                    <a:ext uri="{9D8B030D-6E8A-4147-A177-3AD203B41FA5}">
                      <a16:colId xmlns:a16="http://schemas.microsoft.com/office/drawing/2014/main" val="1528136280"/>
                    </a:ext>
                  </a:extLst>
                </a:gridCol>
                <a:gridCol w="4102099">
                  <a:extLst>
                    <a:ext uri="{9D8B030D-6E8A-4147-A177-3AD203B41FA5}">
                      <a16:colId xmlns:a16="http://schemas.microsoft.com/office/drawing/2014/main" val="260264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Universal Approximation Theorem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Qualität der Prognose stark abhängig von den Trainingsdaten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Kann mit unvollständigen Daten arbeiten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Selection</a:t>
                      </a:r>
                      <a:r>
                        <a:rPr lang="de-DE" dirty="0"/>
                        <a:t>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 kann zeit- und rechenintensiv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1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Over- und </a:t>
                      </a:r>
                      <a:r>
                        <a:rPr lang="de-DE" dirty="0" err="1"/>
                        <a:t>Underfitting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7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3) Werkzeuge</a:t>
            </a:r>
          </a:p>
        </p:txBody>
      </p:sp>
    </p:spTree>
    <p:extLst>
      <p:ext uri="{BB962C8B-B14F-4D97-AF65-F5344CB8AC3E}">
        <p14:creationId xmlns:p14="http://schemas.microsoft.com/office/powerpoint/2010/main" val="228407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Requirements Engineering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Werkzeuge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IBM Rational DOORS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Python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BF46DF-CA26-49FA-272B-022F0B33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1F7566-5650-0ACB-EEB3-7D427CBE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Akronym für Dynamic </a:t>
            </a:r>
            <a:r>
              <a:rPr lang="de-DE" dirty="0" err="1"/>
              <a:t>Object-Oriented</a:t>
            </a:r>
            <a:r>
              <a:rPr lang="de-DE" dirty="0"/>
              <a:t> Requirements System</a:t>
            </a:r>
          </a:p>
          <a:p>
            <a:pPr marL="285750" indent="-285750">
              <a:buFontTx/>
              <a:buChar char="-"/>
            </a:pPr>
            <a:r>
              <a:rPr lang="de-DE" dirty="0"/>
              <a:t>Anforderungsmanagement-Tool</a:t>
            </a:r>
          </a:p>
          <a:p>
            <a:pPr marL="285750" indent="-285750">
              <a:buFontTx/>
              <a:buChar char="-"/>
            </a:pPr>
            <a:r>
              <a:rPr lang="de-DE" dirty="0"/>
              <a:t>Erfassung, Verknüpfung, Verfolgung, Analyse und Verwaltung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Anforderungen und Informationen in einer zentralen 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werden organisiert in Projekten, Ordnern und Modulen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Ordner vergleichbar mit Ordnern unter Windows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Projekte sind spezielle Ordner, die alle Daten für ein spezifisches Projekt beinhalten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Module beinhalten die eigentlichen Daten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47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3119B-9C64-3602-60FB-37502A70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Grafische Benutzeroberfläche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9593F4-DDF6-924C-45A3-0B42CF310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6" y="1414463"/>
            <a:ext cx="7976833" cy="4751387"/>
          </a:xfrm>
        </p:spPr>
      </p:pic>
    </p:spTree>
    <p:extLst>
      <p:ext uri="{BB962C8B-B14F-4D97-AF65-F5344CB8AC3E}">
        <p14:creationId xmlns:p14="http://schemas.microsoft.com/office/powerpoint/2010/main" val="408372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C52EE7A-FA60-73D3-0BA1-CBF78382DA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" y="2414513"/>
            <a:ext cx="6130925" cy="2751286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AABD53-59AB-739C-7D80-0EF108CAB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7390" y="1414801"/>
            <a:ext cx="4752261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 tabellarisch angeordnet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 stellen Attribute dar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Zeilen sind die Objekte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Objekte können Links auf andere Objekte besitzen, um Verfolgbarkeit zu gewährleisten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Nutzer kann Explorer auf </a:t>
            </a:r>
            <a:r>
              <a:rPr lang="de-DE"/>
              <a:t>der linken </a:t>
            </a:r>
            <a:r>
              <a:rPr lang="de-DE" dirty="0"/>
              <a:t>Seite zur Navigation nutzen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D06CCD-3048-2A98-85C3-B24AC5D7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Module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F2EA93-D686-F07C-819B-FDA7A0A1E3A9}"/>
              </a:ext>
            </a:extLst>
          </p:cNvPr>
          <p:cNvSpPr txBox="1"/>
          <p:nvPr/>
        </p:nvSpPr>
        <p:spPr>
          <a:xfrm>
            <a:off x="627063" y="5165799"/>
            <a:ext cx="61309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Geöffnetes Modul in DOORS</a:t>
            </a:r>
          </a:p>
        </p:txBody>
      </p:sp>
    </p:spTree>
    <p:extLst>
      <p:ext uri="{BB962C8B-B14F-4D97-AF65-F5344CB8AC3E}">
        <p14:creationId xmlns:p14="http://schemas.microsoft.com/office/powerpoint/2010/main" val="557417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BE5665-4C05-C074-0329-6C60CA71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DXL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4D4569-1837-5CCB-A404-6F6ED041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DOORS </a:t>
            </a:r>
            <a:r>
              <a:rPr lang="de-DE" dirty="0" err="1"/>
              <a:t>eXtension</a:t>
            </a:r>
            <a:r>
              <a:rPr lang="de-DE" dirty="0"/>
              <a:t> Language (DXL) ist eine Skript-Sprache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 des Anforderungsmanagement-Tool DOORS</a:t>
            </a:r>
          </a:p>
          <a:p>
            <a:pPr marL="285750" indent="-285750">
              <a:buFontTx/>
              <a:buChar char="-"/>
            </a:pPr>
            <a:r>
              <a:rPr lang="de-DE" dirty="0"/>
              <a:t>Syntax ähnelt den Programmiersprachen C/C++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Genutzt um Batch-Skripte zu schreiben oder DOORS um Funktionalitäten zu erweitern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Wurde im Praxisprojekt genutzt, um Bewertungen von Anwendungsregeln aus Projekten der Siemens Mobility GmbH zu sammeln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4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5)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6) 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Der Mathematiker Alan Turing wird geboren, https://www1.wdr.de/radio/wdr5/sendungen/zeitzeichen/zeitzeichen-alan-turing-100.html, </a:t>
            </a:r>
            <a:r>
              <a:rPr lang="de-DE" sz="1100" dirty="0" err="1"/>
              <a:t>accessed</a:t>
            </a:r>
            <a:r>
              <a:rPr lang="de-DE" sz="1100" dirty="0"/>
              <a:t>: 2023-04-15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6808A1A-6E8A-F8E9-C3F0-678D1427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CB3F45-AC38-FF57-EF0A-BBEF1071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Systematische und disziplinierte Vorgehensweise bei Spezifikation und Management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Wünsche und Bedürfnisse von Stakeholdern verstehen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Potentielle Stakeholder: Kunden, Nutzer, Entwickler, Gesetzgeber, …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Teilbereich des RE ist Requirements Management (RM)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RM beschäftigt sich mit der Verwaltung, Speicherung, Änderung sowie der Rückverfolgung von Anforderungen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Kann mit Tools unterstützt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Siemens Mobility nutzt verpflichtend IBM Rational DOORS als RM-Tool</a:t>
            </a:r>
          </a:p>
        </p:txBody>
      </p:sp>
    </p:spTree>
    <p:extLst>
      <p:ext uri="{BB962C8B-B14F-4D97-AF65-F5344CB8AC3E}">
        <p14:creationId xmlns:p14="http://schemas.microsoft.com/office/powerpoint/2010/main" val="282316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1F7CA-AE1A-C610-D527-2D3D7DAE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3EC0C-219E-0CAD-67DB-C839FA76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Anforderungen nach IEEE definiert als: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von einem Nutzer gebraucht wird, um ein Problem zu lösen oder ein Ziel zu erreichen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ein (Sub-)System erfüllen/besitzen muss, um eine/n Vertrag/Standard/Spezifikation/Dokument zu erfüllen      [5, vgl. S.62]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natürlicher Sprache formuliert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Gut dokumentiertes und ausgeführtes RE und RM essenziell für Erfolg von Projekten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701496" lvl="2" indent="-342900">
              <a:buFont typeface="+mj-lt"/>
              <a:buAutoNum type="arabicPeriod"/>
            </a:pPr>
            <a:endParaRPr lang="de-DE" dirty="0"/>
          </a:p>
          <a:p>
            <a:pPr lvl="2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80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70311-06CB-8896-25F5-44B891EF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Anforderungen an das Erstellen von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AD7B63-E17D-BFD5-E92F-20C3C7C6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47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Anwendungsregeln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</Name>
  <PpLayout>11</PpLayout>
  <Index>9</Index>
</p4ppTags>
</file>

<file path=customXml/item10.xml><?xml version="1.0" encoding="utf-8"?>
<p4ppTags>
  <Name>Four objects</Name>
  <PpLayout>24</PpLayout>
  <Index>15</Index>
</p4ppTags>
</file>

<file path=customXml/item11.xml><?xml version="1.0" encoding="utf-8"?>
<p4ppTags>
  <Name>Two rows + Navigation</Name>
  <PpLayout>32</PpLayout>
  <Index>21</Index>
</p4ppTags>
</file>

<file path=customXml/item12.xml><?xml version="1.0" encoding="utf-8"?>
<p4ppTags>
  <Name>One object (large)</Name>
  <PpLayout>16</PpLayout>
  <Index>10</Index>
</p4ppTags>
</file>

<file path=customXml/item13.xml><?xml version="1.0" encoding="utf-8"?>
<p4ppTags>
  <Name>Three columns + Navigation</Name>
  <PpLayout>32</PpLayout>
  <Index>20</Index>
</p4ppTags>
</file>

<file path=customXml/item14.xml><?xml version="1.0" encoding="utf-8"?>
<p4ppTags>
  <Name>One object (small)</Name>
  <PpLayout>16</PpLayout>
  <Index>11</Index>
</p4ppTags>
</file>

<file path=customXml/item15.xml><?xml version="1.0" encoding="utf-8"?>
<p4ppTags>
  <Name>Three columns + Navigation</Name>
  <PpLayout>32</PpLayout>
  <Index>20</Index>
</p4ppTags>
</file>

<file path=customXml/item16.xml><?xml version="1.0" encoding="utf-8"?>
<p4ppTags>
  <Name>Two rows + Navigation</Name>
  <PpLayout>32</PpLayout>
  <Index>21</Index>
</p4ppTags>
</file>

<file path=customXml/item17.xml><?xml version="1.0" encoding="utf-8"?>
<p4ppTags>
  <Name>Four objects + Navigation</Name>
  <PpLayout>32</PpLayout>
  <Index>22</Index>
</p4ppTags>
</file>

<file path=customXml/item18.xml><?xml version="1.0" encoding="utf-8"?>
<p4ppTags>
  <Name>Free Content + Navigation</Name>
  <PpLayout>32</PpLayout>
  <Index>16</Index>
</p4ppTags>
</file>

<file path=customXml/item19.xml><?xml version="1.0" encoding="utf-8"?>
<p4ppTags>
  <Name>Two rows</Name>
  <PpLayout>32</PpLayout>
  <Index>13</Index>
</p4ppTags>
</file>

<file path=customXml/item2.xml><?xml version="1.0" encoding="utf-8"?>
<p4ppTags>
  <Name>Two rows</Name>
  <PpLayout>32</PpLayout>
  <Index>13</Index>
</p4ppTags>
</file>

<file path=customXml/item20.xml><?xml version="1.0" encoding="utf-8"?>
<p4ppTags>
  <Name>One object (small)</Name>
  <PpLayout>16</PpLayout>
  <Index>11</Index>
</p4ppTags>
</file>

<file path=customXml/item21.xml><?xml version="1.0" encoding="utf-8"?>
<p4ppTags>
  <Name>One object (small)</Name>
  <PpLayout>16</PpLayout>
  <Index>11</Index>
</p4ppTags>
</file>

<file path=customXml/item22.xml><?xml version="1.0" encoding="utf-8"?>
<p4ppTags>
  <Name>One object (small) + Navigation</Name>
  <PpLayout>32</PpLayout>
  <Index>18</Index>
</p4ppTags>
</file>

<file path=customXml/item23.xml><?xml version="1.0" encoding="utf-8"?>
<p4ppTags>
  <Name>One object (small)</Name>
  <PpLayout>16</PpLayout>
  <Index>11</Index>
</p4ppTags>
</file>

<file path=customXml/item24.xml><?xml version="1.0" encoding="utf-8"?>
<p4ppTags>
  <Name>Four objects + Navigation</Name>
  <PpLayout>32</PpLayout>
  <Index>22</Index>
</p4ppTags>
</file>

<file path=customXml/item25.xml><?xml version="1.0" encoding="utf-8"?>
<p4ppTags>
  <Name>Three columns</Name>
  <PpLayout>32</PpLayout>
  <Index>14</Index>
</p4ppTags>
</file>

<file path=customXml/item26.xml><?xml version="1.0" encoding="utf-8"?>
<p4ppTags>
  <Name>Two columns</Name>
  <PpLayout>29</PpLayout>
  <Index>12</Index>
</p4ppTags>
</file>

<file path=customXml/item27.xml><?xml version="1.0" encoding="utf-8"?>
<p4ppTags>
  <Name>Two columns</Name>
  <PpLayout>29</PpLayout>
  <Index>12</Index>
</p4ppTags>
</file>

<file path=customXml/item28.xml><?xml version="1.0" encoding="utf-8"?>
<p4ppTags>
  <Name>Four objects</Name>
  <PpLayout>24</PpLayout>
  <Index>15</Index>
</p4ppTags>
</file>

<file path=customXml/item29.xml><?xml version="1.0" encoding="utf-8"?>
<p4ppTags>
  <Name>Four objects + Navigation</Name>
  <PpLayout>32</PpLayout>
  <Index>22</Index>
</p4ppTags>
</file>

<file path=customXml/item3.xml><?xml version="1.0" encoding="utf-8"?>
<p4ppTags>
  <Name>Two columns + Navigation</Name>
  <PpLayout>32</PpLayout>
  <Index>19</Index>
</p4ppTags>
</file>

<file path=customXml/item30.xml><?xml version="1.0" encoding="utf-8"?>
<p4ppTags>
  <Name>Free Content + Navigation</Name>
  <PpLayout>32</PpLayout>
  <Index>16</Index>
</p4ppTags>
</file>

<file path=customXml/item31.xml><?xml version="1.0" encoding="utf-8"?>
<p4ppTags>
  <Name>Text + Index</Name>
  <PpLayout>32</PpLayout>
  <Index>8</Index>
</p4ppTags>
</file>

<file path=customXml/item32.xml><?xml version="1.0" encoding="utf-8"?>
<p4ppTags>
  <Name>Free Content</Name>
  <PpLayout>11</PpLayout>
  <Index>9</Index>
</p4ppTags>
</file>

<file path=customXml/item33.xml><?xml version="1.0" encoding="utf-8"?>
<p4ppTags>
  <Name>Two rows + Navigation</Name>
  <PpLayout>32</PpLayout>
  <Index>21</Index>
</p4ppTags>
</file>

<file path=customXml/item34.xml><?xml version="1.0" encoding="utf-8"?>
<p4ppTags>
  <Name>One object (large) + Navigation</Name>
  <PpLayout>32</PpLayout>
  <Index>17</Index>
</p4ppTags>
</file>

<file path=customXml/item35.xml><?xml version="1.0" encoding="utf-8"?>
<p4ppTags>
  <Name>Three columns</Name>
  <PpLayout>32</PpLayout>
  <Index>14</Index>
</p4ppTags>
</file>

<file path=customXml/item36.xml><?xml version="1.0" encoding="utf-8"?>
<p4ppTags>
  <Name>Four objects</Name>
  <PpLayout>24</PpLayout>
  <Index>15</Index>
</p4ppTags>
</file>

<file path=customXml/item37.xml><?xml version="1.0" encoding="utf-8"?>
<p4ppTags>
  <Name>Text + Index</Name>
  <PpLayout>32</PpLayout>
  <Index>8</Index>
</p4ppTags>
</file>

<file path=customXml/item38.xml><?xml version="1.0" encoding="utf-8"?>
<p4ppTags>
  <Name>Two columns</Name>
  <PpLayout>29</PpLayout>
  <Index>12</Index>
</p4ppTags>
</file>

<file path=customXml/item39.xml><?xml version="1.0" encoding="utf-8"?>
<p4ppTags>
  <Name>One object (small) + Navigation</Name>
  <PpLayout>32</PpLayout>
  <Index>18</Index>
</p4ppTags>
</file>

<file path=customXml/item4.xml><?xml version="1.0" encoding="utf-8"?>
<p4ppTags>
  <Name>One object (large) + Navigation</Name>
  <PpLayout>32</PpLayout>
  <Index>17</Index>
</p4ppTags>
</file>

<file path=customXml/item40.xml><?xml version="1.0" encoding="utf-8"?>
<p4ppTags>
  <Name>Two columns + Navigation</Name>
  <PpLayout>32</PpLayout>
  <Index>19</Index>
</p4ppTags>
</file>

<file path=customXml/item41.xml><?xml version="1.0" encoding="utf-8"?>
<p4ppTags>
  <Name>One object (large) + Navigation</Name>
  <PpLayout>32</PpLayout>
  <Index>17</Index>
</p4ppTags>
</file>

<file path=customXml/item42.xml><?xml version="1.0" encoding="utf-8"?>
<p4ppTags>
  <Name>Text + Index</Name>
  <PpLayout>32</PpLayout>
  <Index>8</Index>
</p4ppTags>
</file>

<file path=customXml/item43.xml><?xml version="1.0" encoding="utf-8"?>
<p4ppTags>
  <Name>Three columns + Navigation</Name>
  <PpLayout>32</PpLayout>
  <Index>20</Index>
</p4ppTags>
</file>

<file path=customXml/item44.xml><?xml version="1.0" encoding="utf-8"?>
<p4ppTags>
  <Name>One object (large)</Name>
  <PpLayout>16</PpLayout>
  <Index>10</Index>
</p4ppTags>
</file>

<file path=customXml/item45.xml><?xml version="1.0" encoding="utf-8"?>
<p4ppTags>
  <Name>One object (small) + Navigation</Name>
  <PpLayout>32</PpLayout>
  <Index>18</Index>
</p4ppTags>
</file>

<file path=customXml/item46.xml><?xml version="1.0" encoding="utf-8"?>
<p4ppTags>
  <Name>Four objects + Navigation</Name>
  <PpLayout>32</PpLayout>
  <Index>22</Index>
</p4ppTags>
</file>

<file path=customXml/item47.xml><?xml version="1.0" encoding="utf-8"?>
<p4ppTags>
  <Name>One object (small) + Navigation</Name>
  <PpLayout>32</PpLayout>
  <Index>18</Index>
</p4ppTags>
</file>

<file path=customXml/item48.xml><?xml version="1.0" encoding="utf-8"?>
<p4ppTags>
  <Name>Three columns + Navigation</Name>
  <PpLayout>32</PpLayout>
  <Index>20</Index>
</p4ppTags>
</file>

<file path=customXml/item49.xml><?xml version="1.0" encoding="utf-8"?>
<p4ppTags>
  <Name>Text + Index</Name>
  <PpLayout>32</PpLayout>
  <Index>8</Index>
</p4ppTags>
</file>

<file path=customXml/item5.xml><?xml version="1.0" encoding="utf-8"?>
<p4ppTags>
  <Name>Two columns + Navigation</Name>
  <PpLayout>32</PpLayout>
  <Index>19</Index>
</p4ppTags>
</file>

<file path=customXml/item50.xml><?xml version="1.0" encoding="utf-8"?>
<p4ppTags>
  <Name>Two rows</Name>
  <PpLayout>32</PpLayout>
  <Index>13</Index>
</p4ppTags>
</file>

<file path=customXml/item51.xml><?xml version="1.0" encoding="utf-8"?>
<p4ppTags>
  <Name>Two columns + Navigation</Name>
  <PpLayout>32</PpLayout>
  <Index>19</Index>
</p4ppTags>
</file>

<file path=customXml/item52.xml><?xml version="1.0" encoding="utf-8"?>
<p4ppTags>
  <Name>Three columns</Name>
  <PpLayout>32</PpLayout>
  <Index>14</Index>
</p4ppTags>
</file>

<file path=customXml/item53.xml><?xml version="1.0" encoding="utf-8"?>
<p4ppTags>
  <Name>Three columns</Name>
  <PpLayout>32</PpLayout>
  <Index>14</Index>
</p4ppTags>
</file>

<file path=customXml/item54.xml><?xml version="1.0" encoding="utf-8"?>
<p4ppTags>
  <Name>Free Content</Name>
  <PpLayout>11</PpLayout>
  <Index>9</Index>
</p4ppTags>
</file>

<file path=customXml/item55.xml><?xml version="1.0" encoding="utf-8"?>
<p4ppTags>
  <Name>Free Content + Navigation</Name>
  <PpLayout>32</PpLayout>
  <Index>16</Index>
</p4ppTags>
</file>

<file path=customXml/item56.xml><?xml version="1.0" encoding="utf-8"?>
<p4ppTags>
  <Name>Two columns</Name>
  <PpLayout>29</PpLayout>
  <Index>12</Index>
</p4ppTags>
</file>

<file path=customXml/item57.xml><?xml version="1.0" encoding="utf-8"?>
<p4ppTags>
  <Name>One object (large)</Name>
  <PpLayout>16</PpLayout>
  <Index>10</Index>
</p4ppTags>
</file>

<file path=customXml/item58.xml><?xml version="1.0" encoding="utf-8"?>
<p4ppTags>
  <Name>Four objects</Name>
  <PpLayout>24</PpLayout>
  <Index>15</Index>
</p4ppTags>
</file>

<file path=customXml/item59.xml><?xml version="1.0" encoding="utf-8"?>
<p4ppTags>
  <Name>Free Content</Name>
  <PpLayout>11</PpLayout>
  <Index>9</Index>
</p4ppTags>
</file>

<file path=customXml/item6.xml><?xml version="1.0" encoding="utf-8"?>
<p4ppTags>
  <Name>Two rows</Name>
  <PpLayout>32</PpLayout>
  <Index>13</Index>
</p4ppTags>
</file>

<file path=customXml/item60.xml><?xml version="1.0" encoding="utf-8"?>
<p4ppTags>
  <Name>Two rows + Navigation</Name>
  <PpLayout>32</PpLayout>
  <Index>21</Index>
</p4ppTags>
</file>

<file path=customXml/item7.xml><?xml version="1.0" encoding="utf-8"?>
<p4ppTags>
  <Name>Free Content + Navigation</Name>
  <PpLayout>32</PpLayout>
  <Index>16</Index>
</p4ppTags>
</file>

<file path=customXml/item8.xml><?xml version="1.0" encoding="utf-8"?>
<p4ppTags>
  <Name>One object (large) + Navigation</Name>
  <PpLayout>32</PpLayout>
  <Index>17</Index>
</p4ppTags>
</file>

<file path=customXml/item9.xml><?xml version="1.0" encoding="utf-8"?>
<p4ppTags>
  <Name>One object (large)</Name>
  <PpLayout>16</PpLayout>
  <Index>10</Index>
</p4ppTags>
</file>

<file path=customXml/itemProps1.xml><?xml version="1.0" encoding="utf-8"?>
<ds:datastoreItem xmlns:ds="http://schemas.openxmlformats.org/officeDocument/2006/customXml" ds:itemID="{A73868C5-8E89-481F-8298-C25D948F02BB}">
  <ds:schemaRefs/>
</ds:datastoreItem>
</file>

<file path=customXml/itemProps10.xml><?xml version="1.0" encoding="utf-8"?>
<ds:datastoreItem xmlns:ds="http://schemas.openxmlformats.org/officeDocument/2006/customXml" ds:itemID="{04FA2D3B-7277-4D2A-8C44-C7CA0618269A}">
  <ds:schemaRefs/>
</ds:datastoreItem>
</file>

<file path=customXml/itemProps11.xml><?xml version="1.0" encoding="utf-8"?>
<ds:datastoreItem xmlns:ds="http://schemas.openxmlformats.org/officeDocument/2006/customXml" ds:itemID="{B395AF2F-4688-4634-93F5-AA009498116D}">
  <ds:schemaRefs/>
</ds:datastoreItem>
</file>

<file path=customXml/itemProps12.xml><?xml version="1.0" encoding="utf-8"?>
<ds:datastoreItem xmlns:ds="http://schemas.openxmlformats.org/officeDocument/2006/customXml" ds:itemID="{AC6B50EC-7DB1-40B6-863E-E3323CE2097D}">
  <ds:schemaRefs/>
</ds:datastoreItem>
</file>

<file path=customXml/itemProps13.xml><?xml version="1.0" encoding="utf-8"?>
<ds:datastoreItem xmlns:ds="http://schemas.openxmlformats.org/officeDocument/2006/customXml" ds:itemID="{07E409AF-BAFF-4B76-B7B2-A2CBA9B3B253}">
  <ds:schemaRefs/>
</ds:datastoreItem>
</file>

<file path=customXml/itemProps14.xml><?xml version="1.0" encoding="utf-8"?>
<ds:datastoreItem xmlns:ds="http://schemas.openxmlformats.org/officeDocument/2006/customXml" ds:itemID="{66BC461C-FBCA-46E8-A224-AB30249CDF82}">
  <ds:schemaRefs/>
</ds:datastoreItem>
</file>

<file path=customXml/itemProps15.xml><?xml version="1.0" encoding="utf-8"?>
<ds:datastoreItem xmlns:ds="http://schemas.openxmlformats.org/officeDocument/2006/customXml" ds:itemID="{85D77EE6-52B7-48BE-9EDB-748F1EBB53DE}">
  <ds:schemaRefs/>
</ds:datastoreItem>
</file>

<file path=customXml/itemProps16.xml><?xml version="1.0" encoding="utf-8"?>
<ds:datastoreItem xmlns:ds="http://schemas.openxmlformats.org/officeDocument/2006/customXml" ds:itemID="{372BE02A-CA92-4238-98BF-9B17E3B52145}">
  <ds:schemaRefs/>
</ds:datastoreItem>
</file>

<file path=customXml/itemProps17.xml><?xml version="1.0" encoding="utf-8"?>
<ds:datastoreItem xmlns:ds="http://schemas.openxmlformats.org/officeDocument/2006/customXml" ds:itemID="{DF00DF0A-C61F-4CA7-B565-96AD09A10B86}">
  <ds:schemaRefs/>
</ds:datastoreItem>
</file>

<file path=customXml/itemProps18.xml><?xml version="1.0" encoding="utf-8"?>
<ds:datastoreItem xmlns:ds="http://schemas.openxmlformats.org/officeDocument/2006/customXml" ds:itemID="{92F72BB1-4316-45DD-9674-80305BEBC799}">
  <ds:schemaRefs/>
</ds:datastoreItem>
</file>

<file path=customXml/itemProps19.xml><?xml version="1.0" encoding="utf-8"?>
<ds:datastoreItem xmlns:ds="http://schemas.openxmlformats.org/officeDocument/2006/customXml" ds:itemID="{F4275919-1E67-4770-83A6-8FEDD12B8853}">
  <ds:schemaRefs/>
</ds:datastoreItem>
</file>

<file path=customXml/itemProps2.xml><?xml version="1.0" encoding="utf-8"?>
<ds:datastoreItem xmlns:ds="http://schemas.openxmlformats.org/officeDocument/2006/customXml" ds:itemID="{A511BDAB-D95F-46E7-B2D2-455F06CAD52F}">
  <ds:schemaRefs/>
</ds:datastoreItem>
</file>

<file path=customXml/itemProps20.xml><?xml version="1.0" encoding="utf-8"?>
<ds:datastoreItem xmlns:ds="http://schemas.openxmlformats.org/officeDocument/2006/customXml" ds:itemID="{7AC56715-1DAF-49BA-B5B1-FBA58714409E}">
  <ds:schemaRefs/>
</ds:datastoreItem>
</file>

<file path=customXml/itemProps21.xml><?xml version="1.0" encoding="utf-8"?>
<ds:datastoreItem xmlns:ds="http://schemas.openxmlformats.org/officeDocument/2006/customXml" ds:itemID="{1618AA06-B22E-4D19-9680-0D7830426729}">
  <ds:schemaRefs/>
</ds:datastoreItem>
</file>

<file path=customXml/itemProps22.xml><?xml version="1.0" encoding="utf-8"?>
<ds:datastoreItem xmlns:ds="http://schemas.openxmlformats.org/officeDocument/2006/customXml" ds:itemID="{D9FE249F-833E-4CF0-BECB-552D01D7DC9E}">
  <ds:schemaRefs/>
</ds:datastoreItem>
</file>

<file path=customXml/itemProps23.xml><?xml version="1.0" encoding="utf-8"?>
<ds:datastoreItem xmlns:ds="http://schemas.openxmlformats.org/officeDocument/2006/customXml" ds:itemID="{EFBB0A16-6DC6-406F-83C7-F2CDE91F0CED}">
  <ds:schemaRefs/>
</ds:datastoreItem>
</file>

<file path=customXml/itemProps24.xml><?xml version="1.0" encoding="utf-8"?>
<ds:datastoreItem xmlns:ds="http://schemas.openxmlformats.org/officeDocument/2006/customXml" ds:itemID="{13F173F3-73D9-49E1-B0C9-601CF0EC9027}">
  <ds:schemaRefs/>
</ds:datastoreItem>
</file>

<file path=customXml/itemProps25.xml><?xml version="1.0" encoding="utf-8"?>
<ds:datastoreItem xmlns:ds="http://schemas.openxmlformats.org/officeDocument/2006/customXml" ds:itemID="{8F1E3AD4-D5DF-4274-B76C-DF64DE66496F}">
  <ds:schemaRefs/>
</ds:datastoreItem>
</file>

<file path=customXml/itemProps26.xml><?xml version="1.0" encoding="utf-8"?>
<ds:datastoreItem xmlns:ds="http://schemas.openxmlformats.org/officeDocument/2006/customXml" ds:itemID="{33D314B5-F323-49FC-B850-DCC5C9E08D45}">
  <ds:schemaRefs/>
</ds:datastoreItem>
</file>

<file path=customXml/itemProps27.xml><?xml version="1.0" encoding="utf-8"?>
<ds:datastoreItem xmlns:ds="http://schemas.openxmlformats.org/officeDocument/2006/customXml" ds:itemID="{1666F4C2-68F5-4840-A44A-1A646C0925A1}">
  <ds:schemaRefs/>
</ds:datastoreItem>
</file>

<file path=customXml/itemProps28.xml><?xml version="1.0" encoding="utf-8"?>
<ds:datastoreItem xmlns:ds="http://schemas.openxmlformats.org/officeDocument/2006/customXml" ds:itemID="{BD475377-ADB0-4F03-BA0F-44412BEC14C3}">
  <ds:schemaRefs/>
</ds:datastoreItem>
</file>

<file path=customXml/itemProps29.xml><?xml version="1.0" encoding="utf-8"?>
<ds:datastoreItem xmlns:ds="http://schemas.openxmlformats.org/officeDocument/2006/customXml" ds:itemID="{F47805D8-04FE-4F6A-ABDD-6A2BEC0553AD}">
  <ds:schemaRefs/>
</ds:datastoreItem>
</file>

<file path=customXml/itemProps3.xml><?xml version="1.0" encoding="utf-8"?>
<ds:datastoreItem xmlns:ds="http://schemas.openxmlformats.org/officeDocument/2006/customXml" ds:itemID="{DD233BA7-18DB-483C-BBB1-3CEEAE9E5226}">
  <ds:schemaRefs/>
</ds:datastoreItem>
</file>

<file path=customXml/itemProps30.xml><?xml version="1.0" encoding="utf-8"?>
<ds:datastoreItem xmlns:ds="http://schemas.openxmlformats.org/officeDocument/2006/customXml" ds:itemID="{7CC5F709-E74B-4E5F-A728-923D5062EBEF}">
  <ds:schemaRefs/>
</ds:datastoreItem>
</file>

<file path=customXml/itemProps31.xml><?xml version="1.0" encoding="utf-8"?>
<ds:datastoreItem xmlns:ds="http://schemas.openxmlformats.org/officeDocument/2006/customXml" ds:itemID="{7E35FEDB-1F0E-4D67-A313-4AC59C26FF29}">
  <ds:schemaRefs/>
</ds:datastoreItem>
</file>

<file path=customXml/itemProps32.xml><?xml version="1.0" encoding="utf-8"?>
<ds:datastoreItem xmlns:ds="http://schemas.openxmlformats.org/officeDocument/2006/customXml" ds:itemID="{D8097D0C-BE3E-4AEC-9593-65CFCCB19297}">
  <ds:schemaRefs/>
</ds:datastoreItem>
</file>

<file path=customXml/itemProps33.xml><?xml version="1.0" encoding="utf-8"?>
<ds:datastoreItem xmlns:ds="http://schemas.openxmlformats.org/officeDocument/2006/customXml" ds:itemID="{6C79E4F8-DCFB-483C-880A-AEEC6AAFC838}">
  <ds:schemaRefs/>
</ds:datastoreItem>
</file>

<file path=customXml/itemProps34.xml><?xml version="1.0" encoding="utf-8"?>
<ds:datastoreItem xmlns:ds="http://schemas.openxmlformats.org/officeDocument/2006/customXml" ds:itemID="{E5E159D0-7563-4A46-9E72-E1749E84E5A2}">
  <ds:schemaRefs/>
</ds:datastoreItem>
</file>

<file path=customXml/itemProps35.xml><?xml version="1.0" encoding="utf-8"?>
<ds:datastoreItem xmlns:ds="http://schemas.openxmlformats.org/officeDocument/2006/customXml" ds:itemID="{F029B43F-BA2C-43F8-9A6E-65B058BB12FD}">
  <ds:schemaRefs/>
</ds:datastoreItem>
</file>

<file path=customXml/itemProps36.xml><?xml version="1.0" encoding="utf-8"?>
<ds:datastoreItem xmlns:ds="http://schemas.openxmlformats.org/officeDocument/2006/customXml" ds:itemID="{1581BFFB-B4CE-47A8-BE77-DC1339B1E5A7}">
  <ds:schemaRefs/>
</ds:datastoreItem>
</file>

<file path=customXml/itemProps37.xml><?xml version="1.0" encoding="utf-8"?>
<ds:datastoreItem xmlns:ds="http://schemas.openxmlformats.org/officeDocument/2006/customXml" ds:itemID="{0033579A-7974-4448-8DBE-D3669312C5D0}">
  <ds:schemaRefs/>
</ds:datastoreItem>
</file>

<file path=customXml/itemProps38.xml><?xml version="1.0" encoding="utf-8"?>
<ds:datastoreItem xmlns:ds="http://schemas.openxmlformats.org/officeDocument/2006/customXml" ds:itemID="{619EFDD7-3F28-4482-ACB7-ADEEF007A829}">
  <ds:schemaRefs/>
</ds:datastoreItem>
</file>

<file path=customXml/itemProps39.xml><?xml version="1.0" encoding="utf-8"?>
<ds:datastoreItem xmlns:ds="http://schemas.openxmlformats.org/officeDocument/2006/customXml" ds:itemID="{D7D36EDE-66D0-4831-A90F-613B5F30B811}">
  <ds:schemaRefs/>
</ds:datastoreItem>
</file>

<file path=customXml/itemProps4.xml><?xml version="1.0" encoding="utf-8"?>
<ds:datastoreItem xmlns:ds="http://schemas.openxmlformats.org/officeDocument/2006/customXml" ds:itemID="{B27F640E-84DF-4F97-BC70-D045F1E6594F}">
  <ds:schemaRefs/>
</ds:datastoreItem>
</file>

<file path=customXml/itemProps40.xml><?xml version="1.0" encoding="utf-8"?>
<ds:datastoreItem xmlns:ds="http://schemas.openxmlformats.org/officeDocument/2006/customXml" ds:itemID="{C2BACC6C-55DA-4BE0-8A86-D285459D742E}">
  <ds:schemaRefs/>
</ds:datastoreItem>
</file>

<file path=customXml/itemProps41.xml><?xml version="1.0" encoding="utf-8"?>
<ds:datastoreItem xmlns:ds="http://schemas.openxmlformats.org/officeDocument/2006/customXml" ds:itemID="{66D75C9C-A176-43F5-A994-51D0B335137B}">
  <ds:schemaRefs/>
</ds:datastoreItem>
</file>

<file path=customXml/itemProps42.xml><?xml version="1.0" encoding="utf-8"?>
<ds:datastoreItem xmlns:ds="http://schemas.openxmlformats.org/officeDocument/2006/customXml" ds:itemID="{166A4602-AAB1-4400-A10B-B7424A929A14}">
  <ds:schemaRefs/>
</ds:datastoreItem>
</file>

<file path=customXml/itemProps43.xml><?xml version="1.0" encoding="utf-8"?>
<ds:datastoreItem xmlns:ds="http://schemas.openxmlformats.org/officeDocument/2006/customXml" ds:itemID="{4D904CDA-96F5-4D20-9029-D6BC92371A3C}">
  <ds:schemaRefs/>
</ds:datastoreItem>
</file>

<file path=customXml/itemProps44.xml><?xml version="1.0" encoding="utf-8"?>
<ds:datastoreItem xmlns:ds="http://schemas.openxmlformats.org/officeDocument/2006/customXml" ds:itemID="{EE8027A5-D39A-4429-8A59-5AED84492D45}">
  <ds:schemaRefs/>
</ds:datastoreItem>
</file>

<file path=customXml/itemProps45.xml><?xml version="1.0" encoding="utf-8"?>
<ds:datastoreItem xmlns:ds="http://schemas.openxmlformats.org/officeDocument/2006/customXml" ds:itemID="{CDF76075-9972-4528-B1C1-99E9AF17E626}">
  <ds:schemaRefs/>
</ds:datastoreItem>
</file>

<file path=customXml/itemProps46.xml><?xml version="1.0" encoding="utf-8"?>
<ds:datastoreItem xmlns:ds="http://schemas.openxmlformats.org/officeDocument/2006/customXml" ds:itemID="{EAB520BC-C6EC-457E-8AB5-55DB67C86858}">
  <ds:schemaRefs/>
</ds:datastoreItem>
</file>

<file path=customXml/itemProps47.xml><?xml version="1.0" encoding="utf-8"?>
<ds:datastoreItem xmlns:ds="http://schemas.openxmlformats.org/officeDocument/2006/customXml" ds:itemID="{53076418-1C0D-4160-AE97-7B23902E6677}">
  <ds:schemaRefs/>
</ds:datastoreItem>
</file>

<file path=customXml/itemProps48.xml><?xml version="1.0" encoding="utf-8"?>
<ds:datastoreItem xmlns:ds="http://schemas.openxmlformats.org/officeDocument/2006/customXml" ds:itemID="{CB139961-9A2B-47A1-B845-5D1E706ACAB3}">
  <ds:schemaRefs/>
</ds:datastoreItem>
</file>

<file path=customXml/itemProps49.xml><?xml version="1.0" encoding="utf-8"?>
<ds:datastoreItem xmlns:ds="http://schemas.openxmlformats.org/officeDocument/2006/customXml" ds:itemID="{7EC49FE9-E698-4004-B061-E2A57014792F}">
  <ds:schemaRefs/>
</ds:datastoreItem>
</file>

<file path=customXml/itemProps5.xml><?xml version="1.0" encoding="utf-8"?>
<ds:datastoreItem xmlns:ds="http://schemas.openxmlformats.org/officeDocument/2006/customXml" ds:itemID="{0EDD2633-AA03-45B0-9E92-40F1271D8B80}">
  <ds:schemaRefs/>
</ds:datastoreItem>
</file>

<file path=customXml/itemProps50.xml><?xml version="1.0" encoding="utf-8"?>
<ds:datastoreItem xmlns:ds="http://schemas.openxmlformats.org/officeDocument/2006/customXml" ds:itemID="{38AB8DE4-FD9B-4166-BEC3-3F1753596133}">
  <ds:schemaRefs/>
</ds:datastoreItem>
</file>

<file path=customXml/itemProps51.xml><?xml version="1.0" encoding="utf-8"?>
<ds:datastoreItem xmlns:ds="http://schemas.openxmlformats.org/officeDocument/2006/customXml" ds:itemID="{D7BABA95-BFFE-422B-8591-3271669EEA88}">
  <ds:schemaRefs/>
</ds:datastoreItem>
</file>

<file path=customXml/itemProps52.xml><?xml version="1.0" encoding="utf-8"?>
<ds:datastoreItem xmlns:ds="http://schemas.openxmlformats.org/officeDocument/2006/customXml" ds:itemID="{15CF3461-70D1-4B54-AFAB-DAFDA0A238CD}">
  <ds:schemaRefs/>
</ds:datastoreItem>
</file>

<file path=customXml/itemProps53.xml><?xml version="1.0" encoding="utf-8"?>
<ds:datastoreItem xmlns:ds="http://schemas.openxmlformats.org/officeDocument/2006/customXml" ds:itemID="{ACFE1829-CC9F-4655-883D-1F383EC2137D}">
  <ds:schemaRefs/>
</ds:datastoreItem>
</file>

<file path=customXml/itemProps54.xml><?xml version="1.0" encoding="utf-8"?>
<ds:datastoreItem xmlns:ds="http://schemas.openxmlformats.org/officeDocument/2006/customXml" ds:itemID="{AAA31ACC-FD7E-4E46-B173-8803211AA8B2}">
  <ds:schemaRefs/>
</ds:datastoreItem>
</file>

<file path=customXml/itemProps55.xml><?xml version="1.0" encoding="utf-8"?>
<ds:datastoreItem xmlns:ds="http://schemas.openxmlformats.org/officeDocument/2006/customXml" ds:itemID="{D07BE16F-B34D-43EC-B67F-C104DB95A479}">
  <ds:schemaRefs/>
</ds:datastoreItem>
</file>

<file path=customXml/itemProps56.xml><?xml version="1.0" encoding="utf-8"?>
<ds:datastoreItem xmlns:ds="http://schemas.openxmlformats.org/officeDocument/2006/customXml" ds:itemID="{FD6BDFAF-9B78-4146-BE98-09653D25F16A}">
  <ds:schemaRefs/>
</ds:datastoreItem>
</file>

<file path=customXml/itemProps57.xml><?xml version="1.0" encoding="utf-8"?>
<ds:datastoreItem xmlns:ds="http://schemas.openxmlformats.org/officeDocument/2006/customXml" ds:itemID="{80661B8B-A327-44F9-823B-4D9EE0B3EC78}">
  <ds:schemaRefs/>
</ds:datastoreItem>
</file>

<file path=customXml/itemProps58.xml><?xml version="1.0" encoding="utf-8"?>
<ds:datastoreItem xmlns:ds="http://schemas.openxmlformats.org/officeDocument/2006/customXml" ds:itemID="{FEE0DCB1-4DE9-4587-B331-EA61603D05DC}">
  <ds:schemaRefs/>
</ds:datastoreItem>
</file>

<file path=customXml/itemProps59.xml><?xml version="1.0" encoding="utf-8"?>
<ds:datastoreItem xmlns:ds="http://schemas.openxmlformats.org/officeDocument/2006/customXml" ds:itemID="{F14A46B3-8224-473F-A5A3-B51702D03DDB}">
  <ds:schemaRefs/>
</ds:datastoreItem>
</file>

<file path=customXml/itemProps6.xml><?xml version="1.0" encoding="utf-8"?>
<ds:datastoreItem xmlns:ds="http://schemas.openxmlformats.org/officeDocument/2006/customXml" ds:itemID="{365F68DB-360A-4A11-AD9B-EC8C4ABF32B3}">
  <ds:schemaRefs/>
</ds:datastoreItem>
</file>

<file path=customXml/itemProps60.xml><?xml version="1.0" encoding="utf-8"?>
<ds:datastoreItem xmlns:ds="http://schemas.openxmlformats.org/officeDocument/2006/customXml" ds:itemID="{7247B802-2559-4B92-B5F8-D5E1D20FFC65}">
  <ds:schemaRefs/>
</ds:datastoreItem>
</file>

<file path=customXml/itemProps7.xml><?xml version="1.0" encoding="utf-8"?>
<ds:datastoreItem xmlns:ds="http://schemas.openxmlformats.org/officeDocument/2006/customXml" ds:itemID="{CA8895E9-32C8-4212-9CB2-A5D00BDE17A9}">
  <ds:schemaRefs/>
</ds:datastoreItem>
</file>

<file path=customXml/itemProps8.xml><?xml version="1.0" encoding="utf-8"?>
<ds:datastoreItem xmlns:ds="http://schemas.openxmlformats.org/officeDocument/2006/customXml" ds:itemID="{16E493A6-2960-4BB1-8F3E-B54FFCA45D25}">
  <ds:schemaRefs/>
</ds:datastoreItem>
</file>

<file path=customXml/itemProps9.xml><?xml version="1.0" encoding="utf-8"?>
<ds:datastoreItem xmlns:ds="http://schemas.openxmlformats.org/officeDocument/2006/customXml" ds:itemID="{FE916A16-ED3E-480E-9720-F35803BCB54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Microsoft Office PowerPoint</Application>
  <PresentationFormat>Breitbild</PresentationFormat>
  <Paragraphs>205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Requirements Engineering (RE) Definition</vt:lpstr>
      <vt:lpstr>2a) Requirements Engineering (RE) Anforderungen</vt:lpstr>
      <vt:lpstr>2a) Requirements Engineering (RE) Anforderungen an das Erstellen von Anforderungen</vt:lpstr>
      <vt:lpstr>2a) Requirements Engineering (RE) Anwendungsregeln</vt:lpstr>
      <vt:lpstr>2a) Requirements Engineering (RE)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Netzeingabe</vt:lpstr>
      <vt:lpstr>2b) Künstliche Intelligenz Aktivierungsfunktion</vt:lpstr>
      <vt:lpstr>2b) Künstliche Intelligenz Anlernen eines Modells</vt:lpstr>
      <vt:lpstr>2b) Künstliche Intelligenz Overfitting und Underfitting</vt:lpstr>
      <vt:lpstr>2b) Künstliche Intelligenz Vor- und Nachteile</vt:lpstr>
      <vt:lpstr>3) Werkzeuge</vt:lpstr>
      <vt:lpstr>3a) IBM Rational DOORS Überblick</vt:lpstr>
      <vt:lpstr>3a) IBM Rational DOORS Grafische Benutzeroberfläche</vt:lpstr>
      <vt:lpstr>3a) IBM Rational DOORS Module</vt:lpstr>
      <vt:lpstr>3a) IBM Rational DOORS DXL</vt:lpstr>
      <vt:lpstr>4) Vorbereitung des Datensatzes</vt:lpstr>
      <vt:lpstr>5) Modellierung des  KI-Systems</vt:lpstr>
      <vt:lpstr>6) Fazit und Ausblick</vt:lpstr>
      <vt:lpstr>Literaturverzeichnis</vt:lpstr>
      <vt:lpstr>Literaturverzeichnis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188</cp:revision>
  <dcterms:created xsi:type="dcterms:W3CDTF">2020-09-28T05:44:20Z</dcterms:created>
  <dcterms:modified xsi:type="dcterms:W3CDTF">2023-04-24T12:41:57Z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2023-04-24T12:41:55Z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